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(FR),Bourgogne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(FR),Bourgogne (FR),Normandie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(FR),Carnac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(FR),Palavas les Flots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(FR),Serre Chevalier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(FR),Serre Chevalier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(FR),Avoriaz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2690"/>
          </a:xfrm>
          <a:prstGeom prst="rect">
            <a:avLst/>
          </a:prstGeom>
        </p:spPr>
      </p:pic>
      <p:pic>
        <p:nvPicPr>
          <p:cNvPr id="7" name="Picture 6" descr="Evolution hebdomadaire Italie Va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Italie Avori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Itali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2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6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Itali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Itali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Itali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Itali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hebdomadair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hebdomadaire Itali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Itali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39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Itali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Itali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Itali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Itali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Itali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hebdomadaire Itali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hebdomadaire Itali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5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